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B4C5298-7B31-47CE-AED7-08D2BFA17C8D}" type="datetimeFigureOut">
              <a:rPr lang="ru-KZ" smtClean="0"/>
              <a:t>04.09.2022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2B88A6B-D0B5-4DAF-B7EB-EA64E3E5A0C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25910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C5298-7B31-47CE-AED7-08D2BFA17C8D}" type="datetimeFigureOut">
              <a:rPr lang="ru-KZ" smtClean="0"/>
              <a:t>04.09.2022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88A6B-D0B5-4DAF-B7EB-EA64E3E5A0C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18456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B4C5298-7B31-47CE-AED7-08D2BFA17C8D}" type="datetimeFigureOut">
              <a:rPr lang="ru-KZ" smtClean="0"/>
              <a:t>04.09.2022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2B88A6B-D0B5-4DAF-B7EB-EA64E3E5A0C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56521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C5298-7B31-47CE-AED7-08D2BFA17C8D}" type="datetimeFigureOut">
              <a:rPr lang="ru-KZ" smtClean="0"/>
              <a:t>04.09.2022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32B88A6B-D0B5-4DAF-B7EB-EA64E3E5A0C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411760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B4C5298-7B31-47CE-AED7-08D2BFA17C8D}" type="datetimeFigureOut">
              <a:rPr lang="ru-KZ" smtClean="0"/>
              <a:t>04.09.2022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2B88A6B-D0B5-4DAF-B7EB-EA64E3E5A0C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33988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C5298-7B31-47CE-AED7-08D2BFA17C8D}" type="datetimeFigureOut">
              <a:rPr lang="ru-KZ" smtClean="0"/>
              <a:t>04.09.2022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88A6B-D0B5-4DAF-B7EB-EA64E3E5A0C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39918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C5298-7B31-47CE-AED7-08D2BFA17C8D}" type="datetimeFigureOut">
              <a:rPr lang="ru-KZ" smtClean="0"/>
              <a:t>04.09.2022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88A6B-D0B5-4DAF-B7EB-EA64E3E5A0C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597806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C5298-7B31-47CE-AED7-08D2BFA17C8D}" type="datetimeFigureOut">
              <a:rPr lang="ru-KZ" smtClean="0"/>
              <a:t>04.09.2022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88A6B-D0B5-4DAF-B7EB-EA64E3E5A0C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045937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C5298-7B31-47CE-AED7-08D2BFA17C8D}" type="datetimeFigureOut">
              <a:rPr lang="ru-KZ" smtClean="0"/>
              <a:t>04.09.2022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88A6B-D0B5-4DAF-B7EB-EA64E3E5A0C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920334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B4C5298-7B31-47CE-AED7-08D2BFA17C8D}" type="datetimeFigureOut">
              <a:rPr lang="ru-KZ" smtClean="0"/>
              <a:t>04.09.2022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2B88A6B-D0B5-4DAF-B7EB-EA64E3E5A0C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526900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C5298-7B31-47CE-AED7-08D2BFA17C8D}" type="datetimeFigureOut">
              <a:rPr lang="ru-KZ" smtClean="0"/>
              <a:t>04.09.2022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88A6B-D0B5-4DAF-B7EB-EA64E3E5A0C0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76093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8B4C5298-7B31-47CE-AED7-08D2BFA17C8D}" type="datetimeFigureOut">
              <a:rPr lang="ru-KZ" smtClean="0"/>
              <a:t>04.09.2022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32B88A6B-D0B5-4DAF-B7EB-EA64E3E5A0C0}" type="slidenum">
              <a:rPr lang="ru-KZ" smtClean="0"/>
              <a:t>‹#›</a:t>
            </a:fld>
            <a:endParaRPr lang="ru-KZ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80331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pich.org/downloads/" TargetMode="External"/><Relationship Id="rId2" Type="http://schemas.openxmlformats.org/officeDocument/2006/relationships/hyperlink" Target="http://mpi4py.scipy.org/docs/usrman/install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ip.pypa.io/en/stable/installing.html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E5DC11-8A97-4F62-B4B8-BDD05623ED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The lecture 9</a:t>
            </a:r>
            <a:endParaRPr lang="ru-KZ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3677C11-AF4E-4611-BA2B-6AF7CF9AF5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4" y="5014710"/>
            <a:ext cx="10993546" cy="590321"/>
          </a:xfrm>
        </p:spPr>
        <p:txBody>
          <a:bodyPr/>
          <a:lstStyle/>
          <a:p>
            <a:pPr algn="r"/>
            <a:r>
              <a:rPr lang="en-US" dirty="0">
                <a:solidFill>
                  <a:srgbClr val="FFC000"/>
                </a:solidFill>
              </a:rPr>
              <a:t>mpi4py Python module</a:t>
            </a:r>
            <a:endParaRPr lang="ru-KZ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3266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AD2E9D-0EBC-4261-B65C-FFC7DDD66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Process to process communication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1D274C4-4D67-4452-ACA3-5717F6027F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1" y="2011163"/>
            <a:ext cx="11029615" cy="571171"/>
          </a:xfrm>
        </p:spPr>
        <p:txBody>
          <a:bodyPr/>
          <a:lstStyle/>
          <a:p>
            <a:r>
              <a:rPr lang="en-US" dirty="0"/>
              <a:t>The following figure summarizes the point-to-point communication protocol in mpi4py:</a:t>
            </a:r>
            <a:endParaRPr lang="ru-KZ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3DE2F80-B444-4F6C-8217-F182CD9F4B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583" y="2582334"/>
            <a:ext cx="3359150" cy="3951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662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B7EAF5-3980-4FC6-AA69-C337FDFB9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mpi4py library</a:t>
            </a:r>
            <a:endParaRPr lang="ru-KZ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B1CBF4-589D-410E-A17B-7539DB998A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Python programming language provides a number of MPI modules to write parallel programs. The most interesting of these is the mpi4py library. It is constructed on top of the MPI-1/2 specifications and provides an object-oriented interface, which closely follows MPI-2 C++ bindings. A C MPI user could use this module without learning a new interface. Therefore, it is widely used as an almost full package of an MPI library in Python.</a:t>
            </a:r>
          </a:p>
          <a:p>
            <a:pPr marL="0" indent="0">
              <a:buNone/>
            </a:pPr>
            <a:r>
              <a:rPr lang="en-US" dirty="0"/>
              <a:t>The main applications of the module, which will be described in this chapter, are:</a:t>
            </a:r>
          </a:p>
          <a:p>
            <a:r>
              <a:rPr lang="en-US" dirty="0"/>
              <a:t>Point-to-point communication</a:t>
            </a:r>
          </a:p>
          <a:p>
            <a:r>
              <a:rPr lang="en-US" dirty="0"/>
              <a:t>Collective communication</a:t>
            </a:r>
          </a:p>
          <a:p>
            <a:r>
              <a:rPr lang="en-US" dirty="0"/>
              <a:t>Topologies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499465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4844EB-5458-4623-BD3D-BB64DCA61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installation</a:t>
            </a:r>
            <a:endParaRPr lang="ru-KZ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E3FCFBF-323F-461B-B6D0-A1257F4580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The installation procedure of mpi4py using a Windows machine is, as follows (for other OS, refer to </a:t>
            </a:r>
            <a:r>
              <a:rPr lang="en-US" dirty="0">
                <a:hlinkClick r:id="rId2"/>
              </a:rPr>
              <a:t>http://mpi4py.scipy.org/docs/usrman/install.html#</a:t>
            </a:r>
            <a:r>
              <a:rPr lang="en-US" dirty="0"/>
              <a:t>):</a:t>
            </a:r>
          </a:p>
          <a:p>
            <a:r>
              <a:rPr lang="en-US" dirty="0"/>
              <a:t>Download the MPI software library </a:t>
            </a:r>
            <a:r>
              <a:rPr lang="en-US" dirty="0" err="1"/>
              <a:t>mpich</a:t>
            </a:r>
            <a:r>
              <a:rPr lang="en-US" dirty="0"/>
              <a:t> from </a:t>
            </a:r>
            <a:r>
              <a:rPr lang="en-US" dirty="0">
                <a:hlinkClick r:id="rId3"/>
              </a:rPr>
              <a:t>http://www.mpich.org/downloads/</a:t>
            </a:r>
            <a:r>
              <a:rPr lang="en-US" dirty="0"/>
              <a:t>.</a:t>
            </a:r>
          </a:p>
          <a:p>
            <a:r>
              <a:rPr lang="en-US" dirty="0"/>
              <a:t>Open an admin Command Prompt by right-clicking on the command prompt icon and select Run as administrator.</a:t>
            </a:r>
          </a:p>
          <a:p>
            <a:r>
              <a:rPr lang="en-US" dirty="0"/>
              <a:t>Run </a:t>
            </a:r>
            <a:r>
              <a:rPr lang="en-US" dirty="0" err="1"/>
              <a:t>msiexec</a:t>
            </a:r>
            <a:r>
              <a:rPr lang="en-US" dirty="0"/>
              <a:t> /</a:t>
            </a:r>
            <a:r>
              <a:rPr lang="en-US" dirty="0" err="1"/>
              <a:t>i</a:t>
            </a:r>
            <a:r>
              <a:rPr lang="en-US" dirty="0"/>
              <a:t> mpich_installation_file.msi from the admin Command Prompt to install MPICH2.</a:t>
            </a:r>
          </a:p>
          <a:p>
            <a:r>
              <a:rPr lang="en-US" dirty="0"/>
              <a:t>During the installation, select the option that installs MPICH2 for all users.</a:t>
            </a:r>
          </a:p>
          <a:p>
            <a:r>
              <a:rPr lang="en-US" dirty="0"/>
              <a:t>Run </a:t>
            </a:r>
            <a:r>
              <a:rPr lang="en-US" dirty="0" err="1"/>
              <a:t>wmpiconfig</a:t>
            </a:r>
            <a:r>
              <a:rPr lang="en-US" dirty="0"/>
              <a:t> and store the username/password. Use your </a:t>
            </a:r>
            <a:r>
              <a:rPr lang="en-US" i="1" dirty="0"/>
              <a:t>real </a:t>
            </a:r>
            <a:r>
              <a:rPr lang="en-US" dirty="0"/>
              <a:t>Windows login name and password.</a:t>
            </a:r>
          </a:p>
          <a:p>
            <a:r>
              <a:rPr lang="en-US" dirty="0"/>
              <a:t>Add C:\Program Files\MPICH2\bin to the system path—no need to reboot the machine.</a:t>
            </a:r>
          </a:p>
          <a:p>
            <a:r>
              <a:rPr lang="en-US" dirty="0"/>
              <a:t>Check </a:t>
            </a:r>
            <a:r>
              <a:rPr lang="en-US" dirty="0" err="1"/>
              <a:t>smpd</a:t>
            </a:r>
            <a:r>
              <a:rPr lang="en-US" dirty="0"/>
              <a:t> using </a:t>
            </a:r>
            <a:r>
              <a:rPr lang="en-US" dirty="0" err="1"/>
              <a:t>smpd</a:t>
            </a:r>
            <a:r>
              <a:rPr lang="en-US" dirty="0"/>
              <a:t> -status. It should return </a:t>
            </a:r>
            <a:r>
              <a:rPr lang="en-US" dirty="0" err="1"/>
              <a:t>smpd</a:t>
            </a:r>
            <a:r>
              <a:rPr lang="en-US" dirty="0"/>
              <a:t> running on $hostname$.</a:t>
            </a:r>
          </a:p>
          <a:p>
            <a:r>
              <a:rPr lang="en-US" dirty="0"/>
              <a:t>To test the execution environment, go to the $MPICHROOT\examples directory and run cpi.exe using </a:t>
            </a:r>
            <a:r>
              <a:rPr lang="en-US" dirty="0" err="1"/>
              <a:t>mpiexec</a:t>
            </a:r>
            <a:r>
              <a:rPr lang="en-US" dirty="0"/>
              <a:t> -n 4 </a:t>
            </a:r>
            <a:r>
              <a:rPr lang="en-US" dirty="0" err="1"/>
              <a:t>cpi</a:t>
            </a:r>
            <a:r>
              <a:rPr lang="en-US" dirty="0"/>
              <a:t>.</a:t>
            </a:r>
            <a:endParaRPr lang="ru-KZ" dirty="0"/>
          </a:p>
          <a:p>
            <a:r>
              <a:rPr lang="en-US" dirty="0"/>
              <a:t>Download the Python installer pip from </a:t>
            </a:r>
            <a:r>
              <a:rPr lang="en-US" dirty="0">
                <a:hlinkClick r:id="rId4"/>
              </a:rPr>
              <a:t>https://pip.pypa.io/en/stable/installing.html</a:t>
            </a:r>
            <a:r>
              <a:rPr lang="en-US" dirty="0"/>
              <a:t>.</a:t>
            </a:r>
            <a:r>
              <a:rPr lang="ru-KZ" dirty="0"/>
              <a:t> </a:t>
            </a:r>
            <a:r>
              <a:rPr lang="en-US" dirty="0"/>
              <a:t>It will create a pip.exe file in the Scripts directory of your Python distribution.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481761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B381C6-56E1-46E5-A5BB-CB98D2BE5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installation</a:t>
            </a:r>
            <a:endParaRPr lang="ru-KZ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C1D177CD-09EE-4543-A783-08709D86E1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22467" y="2184580"/>
            <a:ext cx="7347065" cy="3974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578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3BCA0F-52E6-4500-A8B8-241F8081B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Starting the program</a:t>
            </a:r>
            <a:endParaRPr lang="ru-KZ" dirty="0">
              <a:solidFill>
                <a:srgbClr val="FFC000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914D661-B2BE-4228-80B7-F6F9323279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792" y="2116763"/>
            <a:ext cx="5311608" cy="3690695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D3C1C7D-19FE-44C2-8CB9-94D2CFED74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3850" y="2116764"/>
            <a:ext cx="5404017" cy="3677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08103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25767F-4E0E-4991-8492-F57EAA321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processes</a:t>
            </a:r>
            <a:endParaRPr lang="ru-KZ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27906AA-724C-441E-9BBA-9DBD8E4DE7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24" y="1863077"/>
            <a:ext cx="11029615" cy="262857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 MPI, the processes involved in the execution of a parallel program are identified by a sequence of non-negative integers called ranks. If we have a number </a:t>
            </a:r>
            <a:r>
              <a:rPr lang="en-US" i="1" dirty="0"/>
              <a:t>p </a:t>
            </a:r>
            <a:r>
              <a:rPr lang="en-US" dirty="0"/>
              <a:t>of processes that runs a program, the processes will then have a rank that goes from 0 to </a:t>
            </a:r>
            <a:r>
              <a:rPr lang="en-US" i="1" dirty="0"/>
              <a:t>p-1</a:t>
            </a:r>
            <a:r>
              <a:rPr lang="en-US" dirty="0"/>
              <a:t>. The function MPI that comes to us to solve this problem has the following function calls:</a:t>
            </a:r>
          </a:p>
          <a:p>
            <a:r>
              <a:rPr lang="en-US" dirty="0"/>
              <a:t>rank = </a:t>
            </a:r>
            <a:r>
              <a:rPr lang="en-US" dirty="0" err="1"/>
              <a:t>comm.Get_rank</a:t>
            </a:r>
            <a:r>
              <a:rPr lang="en-US" dirty="0"/>
              <a:t>()</a:t>
            </a:r>
          </a:p>
          <a:p>
            <a:pPr marL="0" indent="0">
              <a:buNone/>
            </a:pPr>
            <a:r>
              <a:rPr lang="en-US" dirty="0"/>
              <a:t>This function returns the rank of the process that called it. The comm argument is called a communicator, as it defines its own set of all processes that can communicate together, namely:</a:t>
            </a:r>
          </a:p>
          <a:p>
            <a:r>
              <a:rPr lang="en-US" dirty="0"/>
              <a:t>comm = MPI.COMM_WORLD</a:t>
            </a:r>
            <a:endParaRPr lang="ru-KZ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C3C12AC-0032-430E-B92D-9A8860D9A0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6676" y="3971201"/>
            <a:ext cx="4930990" cy="2568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1335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920B24-95C1-4CBE-8795-B896D4B2B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Process to process communication</a:t>
            </a:r>
            <a:endParaRPr lang="ru-KZ" dirty="0">
              <a:solidFill>
                <a:srgbClr val="FFC000"/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BDA8DCB-D160-49B1-A3BD-1B548C0C4E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192" y="1947333"/>
            <a:ext cx="3745275" cy="4753904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BA619F2-EF63-49D8-87BE-AD6B70ECC2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8628" y="1947333"/>
            <a:ext cx="6852180" cy="4020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79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7509F9-EA4D-462E-AC82-0C66604AA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Process to process communication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5716415-AA30-4577-A710-4032595CB6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036562"/>
            <a:ext cx="11029615" cy="440657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We ran the example with a total number of processes equal to nine. So in the communicator group, comm, we have nine tasks that can communicate with each other:</a:t>
            </a:r>
          </a:p>
          <a:p>
            <a:r>
              <a:rPr lang="en-US" dirty="0"/>
              <a:t>comm=MPI.COMM_WORLD</a:t>
            </a:r>
          </a:p>
          <a:p>
            <a:pPr marL="0" indent="0">
              <a:buNone/>
            </a:pPr>
            <a:r>
              <a:rPr lang="en-US" dirty="0"/>
              <a:t>Also, to identify a task or processes inside the group, we use their rank value:</a:t>
            </a:r>
          </a:p>
          <a:p>
            <a:r>
              <a:rPr lang="en-US" dirty="0"/>
              <a:t>rank = </a:t>
            </a:r>
            <a:r>
              <a:rPr lang="en-US" dirty="0" err="1"/>
              <a:t>comm.rank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We have two sender processes and two receiver processes.</a:t>
            </a:r>
          </a:p>
          <a:p>
            <a:pPr marL="0" indent="0">
              <a:buNone/>
            </a:pPr>
            <a:r>
              <a:rPr lang="en-US" dirty="0"/>
              <a:t>The process of a rank equal to zero sends numerical data to the receiver process of a rank equal to four:</a:t>
            </a:r>
          </a:p>
          <a:p>
            <a:r>
              <a:rPr lang="en-US" dirty="0"/>
              <a:t>if rank==0:</a:t>
            </a:r>
          </a:p>
          <a:p>
            <a:pPr lvl="1"/>
            <a:r>
              <a:rPr lang="en-US" dirty="0"/>
              <a:t>data= 10000000</a:t>
            </a:r>
          </a:p>
          <a:p>
            <a:pPr lvl="1"/>
            <a:r>
              <a:rPr lang="en-US" dirty="0" err="1"/>
              <a:t>destination_process</a:t>
            </a:r>
            <a:r>
              <a:rPr lang="en-US" dirty="0"/>
              <a:t> = 4</a:t>
            </a:r>
          </a:p>
          <a:p>
            <a:pPr lvl="1"/>
            <a:r>
              <a:rPr lang="en-US" dirty="0" err="1"/>
              <a:t>comm.send</a:t>
            </a:r>
            <a:r>
              <a:rPr lang="en-US" dirty="0"/>
              <a:t>(</a:t>
            </a:r>
            <a:r>
              <a:rPr lang="en-US" dirty="0" err="1"/>
              <a:t>data,dest</a:t>
            </a:r>
            <a:r>
              <a:rPr lang="en-US" dirty="0"/>
              <a:t>=</a:t>
            </a:r>
            <a:r>
              <a:rPr lang="en-US" dirty="0" err="1"/>
              <a:t>destination_process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Similarly, we must specify the receiver process of </a:t>
            </a:r>
            <a:r>
              <a:rPr lang="en-US" sz="1600" dirty="0"/>
              <a:t>rank </a:t>
            </a:r>
            <a:r>
              <a:rPr lang="en-US" dirty="0"/>
              <a:t>equal to four. Also, we note that the </a:t>
            </a:r>
            <a:r>
              <a:rPr lang="en-US" sz="1600" dirty="0" err="1"/>
              <a:t>comm.recv</a:t>
            </a:r>
            <a:r>
              <a:rPr lang="en-US" sz="1600" dirty="0"/>
              <a:t> </a:t>
            </a:r>
            <a:r>
              <a:rPr lang="en-US" dirty="0"/>
              <a:t>statement must contain as an argument, the rank of the sender process:</a:t>
            </a:r>
          </a:p>
          <a:p>
            <a:r>
              <a:rPr lang="ru-KZ" dirty="0"/>
              <a:t>…</a:t>
            </a:r>
          </a:p>
          <a:p>
            <a:r>
              <a:rPr lang="en-US" dirty="0"/>
              <a:t>if rank==4:</a:t>
            </a:r>
          </a:p>
          <a:p>
            <a:pPr lvl="1"/>
            <a:r>
              <a:rPr lang="en-US" dirty="0"/>
              <a:t>data=</a:t>
            </a:r>
            <a:r>
              <a:rPr lang="en-US" dirty="0" err="1"/>
              <a:t>comm.recv</a:t>
            </a:r>
            <a:r>
              <a:rPr lang="en-US" dirty="0"/>
              <a:t>(source=0)</a:t>
            </a:r>
          </a:p>
        </p:txBody>
      </p:sp>
    </p:spTree>
    <p:extLst>
      <p:ext uri="{BB962C8B-B14F-4D97-AF65-F5344CB8AC3E}">
        <p14:creationId xmlns:p14="http://schemas.microsoft.com/office/powerpoint/2010/main" val="1347648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9EADD1-6EFB-47E8-9EEE-4B53D48A6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Process to process communication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A1A3EB-9145-4BA1-9409-7FBA420981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For the other sender and receiver processes, the process of a rank equal to one and the process of a rank equal to eight, respectively, the situation is the same but the only difference is the type of data. In this case, for the sender process, we have a string that is to be sent:</a:t>
            </a:r>
          </a:p>
          <a:p>
            <a:r>
              <a:rPr lang="en-US" dirty="0"/>
              <a:t>if rank==1:</a:t>
            </a:r>
          </a:p>
          <a:p>
            <a:pPr lvl="1"/>
            <a:r>
              <a:rPr lang="en-US" dirty="0" err="1"/>
              <a:t>destination_process</a:t>
            </a:r>
            <a:r>
              <a:rPr lang="en-US" dirty="0"/>
              <a:t> = 8</a:t>
            </a:r>
          </a:p>
          <a:p>
            <a:pPr lvl="1"/>
            <a:r>
              <a:rPr lang="en-US" dirty="0"/>
              <a:t>data= "hello"</a:t>
            </a:r>
          </a:p>
          <a:p>
            <a:pPr lvl="1"/>
            <a:r>
              <a:rPr lang="en-US" dirty="0" err="1"/>
              <a:t>comm.send</a:t>
            </a:r>
            <a:r>
              <a:rPr lang="en-US" dirty="0"/>
              <a:t>(</a:t>
            </a:r>
            <a:r>
              <a:rPr lang="en-US" dirty="0" err="1"/>
              <a:t>data,dest</a:t>
            </a:r>
            <a:r>
              <a:rPr lang="en-US" dirty="0"/>
              <a:t>=</a:t>
            </a:r>
            <a:r>
              <a:rPr lang="en-US" dirty="0" err="1"/>
              <a:t>destination_process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For the receiver process of a rank equal to eight, the rank of the sender process is pointed out:</a:t>
            </a:r>
          </a:p>
          <a:p>
            <a:r>
              <a:rPr lang="en-US" dirty="0"/>
              <a:t>if rank==8:</a:t>
            </a:r>
          </a:p>
          <a:p>
            <a:pPr lvl="1"/>
            <a:r>
              <a:rPr lang="en-US" dirty="0"/>
              <a:t>data1=</a:t>
            </a:r>
            <a:r>
              <a:rPr lang="en-US" dirty="0" err="1"/>
              <a:t>comm.recv</a:t>
            </a:r>
            <a:r>
              <a:rPr lang="en-US" dirty="0"/>
              <a:t>(source=1)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839549574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Диви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Дивиденд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104</TotalTime>
  <Words>785</Words>
  <Application>Microsoft Office PowerPoint</Application>
  <PresentationFormat>Широкоэкранный</PresentationFormat>
  <Paragraphs>53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Corbel</vt:lpstr>
      <vt:lpstr>Gill Sans MT</vt:lpstr>
      <vt:lpstr>Wingdings 2</vt:lpstr>
      <vt:lpstr>Дивиденд</vt:lpstr>
      <vt:lpstr>The lecture 9</vt:lpstr>
      <vt:lpstr>mpi4py library</vt:lpstr>
      <vt:lpstr>installation</vt:lpstr>
      <vt:lpstr>installation</vt:lpstr>
      <vt:lpstr>Starting the program</vt:lpstr>
      <vt:lpstr>processes</vt:lpstr>
      <vt:lpstr>Process to process communication</vt:lpstr>
      <vt:lpstr>Process to process communication</vt:lpstr>
      <vt:lpstr>Process to process communication</vt:lpstr>
      <vt:lpstr>Process to process communication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lecture 9</dc:title>
  <dc:creator>Владислав Карюкин</dc:creator>
  <cp:lastModifiedBy>Владислав Карюкин</cp:lastModifiedBy>
  <cp:revision>7</cp:revision>
  <dcterms:created xsi:type="dcterms:W3CDTF">2022-09-04T05:30:47Z</dcterms:created>
  <dcterms:modified xsi:type="dcterms:W3CDTF">2022-09-04T07:14:49Z</dcterms:modified>
</cp:coreProperties>
</file>